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6" d="100"/>
          <a:sy n="56" d="100"/>
        </p:scale>
        <p:origin x="1508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0438" y="274637"/>
            <a:ext cx="8426246" cy="1760639"/>
          </a:xfrm>
        </p:spPr>
        <p:txBody>
          <a:bodyPr/>
          <a:lstStyle/>
          <a:p>
            <a:r>
              <a:rPr b="1" dirty="0"/>
              <a:t>G</a:t>
            </a:r>
            <a:r>
              <a:rPr lang="en-IN" b="1" dirty="0"/>
              <a:t>EMINI</a:t>
            </a:r>
            <a:r>
              <a:rPr b="1" dirty="0"/>
              <a:t> L</a:t>
            </a:r>
            <a:r>
              <a:rPr lang="en-IN" b="1" dirty="0"/>
              <a:t>ANDMARK</a:t>
            </a:r>
            <a:r>
              <a:rPr b="1" dirty="0"/>
              <a:t> D</a:t>
            </a:r>
            <a:r>
              <a:rPr lang="en-IN" b="1" dirty="0"/>
              <a:t>ESCRIPTION</a:t>
            </a:r>
            <a:r>
              <a:rPr b="1" dirty="0"/>
              <a:t> A</a:t>
            </a:r>
            <a:r>
              <a:rPr lang="en-IN" b="1" dirty="0"/>
              <a:t>PP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3226" y="1789470"/>
            <a:ext cx="7703574" cy="1356853"/>
          </a:xfrm>
        </p:spPr>
        <p:txBody>
          <a:bodyPr/>
          <a:lstStyle/>
          <a:p>
            <a:r>
              <a:rPr dirty="0"/>
              <a:t>Enhancing Tourist Experiences with AI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2802EF-0FAC-4F68-510B-BBA902393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581" y="2384322"/>
            <a:ext cx="7900218" cy="35445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Future Developments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AI-driven interactive holograms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Blockchain-based travel rewards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Enhanced AR/VR integrations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Smart itinerary planning using AI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Gemini Landmark Description App revolutionizes tourism with AI, making travel more informative, accessible, and engaging.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>
            <a:normAutofit/>
          </a:bodyPr>
          <a:lstStyle/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Gemini App uses AI to provide real-time landmark descriptions, translations, and interactive experiences for tourists.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78B38C-52A1-0557-5EDC-E18CB3C44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277" y="1634940"/>
            <a:ext cx="4114800" cy="35881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Challenges in Tourism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Lack of detailed landmark information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Language barriers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Difficulty in accessing historical facts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Inefficient navigation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b="1" dirty="0"/>
              <a:t>What is the Gemini Landmark Description App?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9639"/>
            <a:ext cx="8229600" cy="4346524"/>
          </a:xfrm>
        </p:spPr>
        <p:txBody>
          <a:bodyPr>
            <a:normAutofit/>
          </a:bodyPr>
          <a:lstStyle/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AI-powered app that provides:</a:t>
            </a:r>
          </a:p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Real-time descriptions</a:t>
            </a:r>
          </a:p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AR-based visual storytelling</a:t>
            </a:r>
          </a:p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Voice translations</a:t>
            </a:r>
          </a:p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Personalized tour recommendations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AI-powered landmark recognition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Multilingual support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Augmented Reality (AR) integration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Interactive storytelling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Offline accessibility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b="1" dirty="0"/>
              <a:t>How AI Enhances Tourist Experiences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911213" cy="4525963"/>
          </a:xfrm>
        </p:spPr>
        <p:txBody>
          <a:bodyPr/>
          <a:lstStyle/>
          <a:p>
            <a:pPr marL="0" indent="0">
              <a:buNone/>
            </a:pPr>
            <a:r>
              <a:rPr dirty="0"/>
              <a:t>•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landmark identification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Instant historical facts &amp; cultural insights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Voice-guided navigation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Personalized suggestions based on interests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2E2E86-F8C9-B6C1-ED5A-1DD77803D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910" y="1494503"/>
            <a:ext cx="4127090" cy="40705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User Experience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Open the app and scan a landmark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AI provides real-time descriptions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AR overlays offer a rich experience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Users can hear translations in their language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Personalized recommendations for nearby attractions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Benefits for Tourists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75239" cy="4525963"/>
          </a:xfrm>
        </p:spPr>
        <p:txBody>
          <a:bodyPr/>
          <a:lstStyle/>
          <a:p>
            <a:pPr marL="0" indent="0">
              <a:buNone/>
            </a:pPr>
            <a:r>
              <a:rPr dirty="0"/>
              <a:t>• 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cultural understanding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Overcomes language barriers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Personalized and immersive experiences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Saves time and effort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FB8F01-2924-211A-8D55-BE877E6A1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8760" y="1681316"/>
            <a:ext cx="4675240" cy="375592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Impact on the Tourism Industry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Boosts engagement at historical sites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Increases revenue for tourism sectors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Attracts tech-savvy travelers</a:t>
            </a:r>
          </a:p>
          <a:p>
            <a:pPr marL="0" indent="0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Promotes cultural preservation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260</Words>
  <Application>Microsoft Office PowerPoint</Application>
  <PresentationFormat>On-screen Show (4:3)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Times New Roman</vt:lpstr>
      <vt:lpstr>Office Theme</vt:lpstr>
      <vt:lpstr>GEMINI LANDMARK DESCRIPTION APP</vt:lpstr>
      <vt:lpstr>Introduction</vt:lpstr>
      <vt:lpstr>Challenges in Tourism</vt:lpstr>
      <vt:lpstr>What is the Gemini Landmark Description App?</vt:lpstr>
      <vt:lpstr>Key Features</vt:lpstr>
      <vt:lpstr>How AI Enhances Tourist Experiences</vt:lpstr>
      <vt:lpstr>User Experience Flow</vt:lpstr>
      <vt:lpstr>Benefits for Tourists</vt:lpstr>
      <vt:lpstr>Impact on the Tourism Industry</vt:lpstr>
      <vt:lpstr>Future Developments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GEMINI LANDMARK DESCRIPTION APP</dc:title>
  <dc:subject/>
  <dc:creator/>
  <cp:keywords/>
  <dc:description>generated using python-pptx</dc:description>
  <cp:lastModifiedBy>varshini santhosham</cp:lastModifiedBy>
  <cp:revision>4</cp:revision>
  <dcterms:created xsi:type="dcterms:W3CDTF">2013-01-27T09:14:16Z</dcterms:created>
  <dcterms:modified xsi:type="dcterms:W3CDTF">2025-02-15T06:40:26Z</dcterms:modified>
  <cp:category/>
</cp:coreProperties>
</file>

<file path=docProps/thumbnail.jpeg>
</file>